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Красноармейская, д. 15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676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 общего собрания собственников помещений в многоквартирном доме от 31.08.2017г., по п. 3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01.09.2019г. 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39,74*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* Уровень инфляции за 2018 календарный год составил 103,94%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120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43</cp:revision>
  <cp:lastPrinted>2019-06-18T11:44:34Z</cp:lastPrinted>
  <dcterms:created xsi:type="dcterms:W3CDTF">2017-09-10T09:08:54Z</dcterms:created>
  <dcterms:modified xsi:type="dcterms:W3CDTF">2019-09-16T13:15:42Z</dcterms:modified>
</cp:coreProperties>
</file>